
<file path=[Content_Types].xml><?xml version="1.0" encoding="utf-8"?>
<Types xmlns="http://schemas.openxmlformats.org/package/2006/content-types">
  <Default Extension="png" ContentType="image/png"/>
  <Default Extension="mpg" ContentType="video/mpe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25" r:id="rId4"/>
    <p:sldId id="329" r:id="rId5"/>
    <p:sldId id="315" r:id="rId6"/>
    <p:sldId id="317" r:id="rId7"/>
    <p:sldId id="310" r:id="rId8"/>
    <p:sldId id="327" r:id="rId9"/>
    <p:sldId id="326" r:id="rId10"/>
    <p:sldId id="287" r:id="rId11"/>
    <p:sldId id="319" r:id="rId12"/>
    <p:sldId id="322" r:id="rId13"/>
    <p:sldId id="321" r:id="rId14"/>
    <p:sldId id="320" r:id="rId15"/>
    <p:sldId id="323" r:id="rId16"/>
    <p:sldId id="330" r:id="rId17"/>
    <p:sldId id="311" r:id="rId18"/>
    <p:sldId id="324" r:id="rId19"/>
    <p:sldId id="328" r:id="rId20"/>
    <p:sldId id="312" r:id="rId21"/>
    <p:sldId id="294" r:id="rId22"/>
    <p:sldId id="302" r:id="rId23"/>
    <p:sldId id="307" r:id="rId24"/>
    <p:sldId id="314" r:id="rId25"/>
    <p:sldId id="318" r:id="rId26"/>
    <p:sldId id="304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25"/>
            <p14:sldId id="329"/>
            <p14:sldId id="315"/>
            <p14:sldId id="317"/>
            <p14:sldId id="310"/>
            <p14:sldId id="327"/>
            <p14:sldId id="326"/>
            <p14:sldId id="287"/>
            <p14:sldId id="319"/>
            <p14:sldId id="322"/>
            <p14:sldId id="321"/>
            <p14:sldId id="320"/>
            <p14:sldId id="323"/>
            <p14:sldId id="330"/>
            <p14:sldId id="311"/>
            <p14:sldId id="324"/>
            <p14:sldId id="328"/>
            <p14:sldId id="312"/>
            <p14:sldId id="294"/>
            <p14:sldId id="302"/>
            <p14:sldId id="307"/>
            <p14:sldId id="314"/>
            <p14:sldId id="318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228" y="-72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1/21/2017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083635" y="4095750"/>
            <a:ext cx="5041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Тут нужна формула по которой вычисляется сопротивление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При необходимости разнести на несколько слайдов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Можно упомянуть удельное сопротивление и формулу </a:t>
            </a:r>
            <a:r>
              <a:rPr lang="ru-RU" dirty="0" err="1" smtClean="0">
                <a:solidFill>
                  <a:srgbClr val="FF0000"/>
                </a:solidFill>
              </a:rPr>
              <a:t>Дуайта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  <a:blipFill rotWithShape="1">
                <a:blip r:embed="rId2"/>
                <a:stretch>
                  <a:fillRect l="-1108" t="-2367" b="-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3.4 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помощи двойного интегрирования</a:t>
            </a:r>
          </a:p>
          <a:p>
            <a:r>
              <a:rPr lang="ru-RU" dirty="0" smtClean="0"/>
              <a:t>Из ускорения, действующего на аппарат, можно </a:t>
            </a:r>
          </a:p>
          <a:p>
            <a:r>
              <a:rPr lang="ru-RU" dirty="0"/>
              <a:t>п</a:t>
            </a:r>
            <a:r>
              <a:rPr lang="ru-RU" dirty="0" smtClean="0"/>
              <a:t>олучить его перемещение во время вхождения в почву, а так же среднюю силу, с которой аппарат воздействовал на почву.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/>
              <a:t>3</a:t>
            </a:r>
            <a:endParaRPr lang="ru-RU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0">
                <a:blip r:embed="rId2"/>
                <a:stretch>
                  <a:fillRect l="-800" t="-1413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</a:t>
            </a:r>
            <a:r>
              <a:rPr lang="ru-RU" sz="2400" dirty="0"/>
              <a:t>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3097113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5870" y="4122062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=  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см3,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 R=3,3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blipFill rotWithShape="1">
                <a:blip r:embed="rId2"/>
                <a:stretch>
                  <a:fillRect l="-2661" t="-3817" b="-6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= 0.1013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ru-RU" sz="1800" b="1" i="1" smtClean="0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 =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 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0.35кг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err="1" smtClean="0">
                    <a:solidFill>
                      <a:schemeClr val="tx1"/>
                    </a:solidFill>
                  </a:rPr>
                  <a:t>Cx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 = 0.9;</a:t>
                </a:r>
              </a:p>
              <a:p>
                <a:r>
                  <a:rPr lang="en-US" sz="1100" b="1" dirty="0" smtClean="0">
                    <a:solidFill>
                      <a:schemeClr val="tx1"/>
                    </a:solidFill>
                  </a:rPr>
                  <a:t>p = 1.2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кг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/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м3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blipFill rotWithShape="1">
                <a:blip r:embed="rId3"/>
                <a:stretch>
                  <a:fillRect l="-3476" b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𝑺</m:t>
                            </m:r>
                          </m:num>
                          <m:den>
                            <m: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 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 = 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36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м,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 = 0.1013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blipFill rotWithShape="1">
                <a:blip r:embed="rId4"/>
                <a:stretch>
                  <a:fillRect l="-4422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3.6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19637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D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590550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3.5.1 Расчет парашюта</a:t>
            </a:r>
            <a:endParaRPr lang="ru-RU" sz="2400" dirty="0"/>
          </a:p>
        </p:txBody>
      </p:sp>
      <p:cxnSp>
        <p:nvCxnSpPr>
          <p:cNvPr id="30" name="Прямая со стрелкой 26"/>
          <p:cNvCxnSpPr/>
          <p:nvPr/>
        </p:nvCxnSpPr>
        <p:spPr>
          <a:xfrm>
            <a:off x="7607378" y="4367625"/>
            <a:ext cx="1" cy="6133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3529" y="4498811"/>
            <a:ext cx="1090128" cy="392415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220</a:t>
            </a:r>
            <a:r>
              <a:rPr lang="ru-RU" sz="2100" dirty="0" smtClean="0">
                <a:solidFill>
                  <a:prstClr val="white"/>
                </a:solidFill>
              </a:rPr>
              <a:t>мм</a:t>
            </a:r>
            <a:endParaRPr lang="ru-RU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04920" y="209550"/>
            <a:ext cx="861060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3.5.1 Отсек парашюта</a:t>
            </a:r>
            <a:endParaRPr lang="ru-RU" sz="2400" dirty="0"/>
          </a:p>
        </p:txBody>
      </p:sp>
      <p:pic>
        <p:nvPicPr>
          <p:cNvPr id="6147" name="Picture 3" descr="\\Pc-5\d\cansat2016\granum\STAGE_PARACHUTE_ALT_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15" y="940594"/>
            <a:ext cx="5172075" cy="387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Выгнутая вниз стрелка 3"/>
          <p:cNvSpPr/>
          <p:nvPr/>
        </p:nvSpPr>
        <p:spPr>
          <a:xfrm rot="410566">
            <a:off x="1905000" y="3638550"/>
            <a:ext cx="1447800" cy="4572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166133">
            <a:off x="6058966" y="3219452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4. 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5. 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29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52666"/>
              </p:ext>
            </p:extLst>
          </p:nvPr>
        </p:nvGraphicFramePr>
        <p:xfrm>
          <a:off x="474453" y="1123950"/>
          <a:ext cx="4724400" cy="87319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25142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pic>
        <p:nvPicPr>
          <p:cNvPr id="3074" name="Picture 2" descr="C:\Users\Expert\Desktop\photo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" y="2133600"/>
            <a:ext cx="3375234" cy="25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2438399" y="2352674"/>
            <a:ext cx="1305566" cy="1119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2590800" y="2867024"/>
            <a:ext cx="1153166" cy="928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2438400" y="3367086"/>
            <a:ext cx="1295400" cy="2190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Expert\Desktop\photo_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6" y="2071171"/>
            <a:ext cx="3541712" cy="26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1056635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6859788" cy="571500"/>
          </a:xfrm>
        </p:spPr>
        <p:txBody>
          <a:bodyPr/>
          <a:lstStyle/>
          <a:p>
            <a:pPr algn="ctr"/>
            <a:r>
              <a:rPr lang="ru-RU" dirty="0" smtClean="0"/>
              <a:t>5.1 Принцип работы отсека для семян</a:t>
            </a:r>
            <a:endParaRPr lang="ru-RU" dirty="0"/>
          </a:p>
        </p:txBody>
      </p:sp>
      <p:pic>
        <p:nvPicPr>
          <p:cNvPr id="8" name="seed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895350"/>
            <a:ext cx="7010400" cy="3972083"/>
          </a:xfrm>
        </p:spPr>
      </p:pic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проекта </a:t>
            </a:r>
            <a:r>
              <a:rPr lang="ru-RU" altLang="ru-RU" sz="1600" dirty="0"/>
              <a:t>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6.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</a:p>
          <a:p>
            <a:r>
              <a:rPr lang="ru-RU" dirty="0" smtClean="0"/>
              <a:t>полученных после посадки 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493" y="29045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109982"/>
              </p:ext>
            </p:extLst>
          </p:nvPr>
        </p:nvGraphicFramePr>
        <p:xfrm>
          <a:off x="160867" y="1074177"/>
          <a:ext cx="5867400" cy="33447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1017524"/>
                <a:gridCol w="1203573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MCP42100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767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8686800" cy="428625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Масса аппарата и бюджет</a:t>
            </a:r>
            <a:r>
              <a:rPr lang="en-US" sz="2000" dirty="0" smtClean="0"/>
              <a:t> (</a:t>
            </a:r>
            <a:r>
              <a:rPr lang="ru-RU" sz="2000" dirty="0" smtClean="0"/>
              <a:t>элементы электроники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901878"/>
              </p:ext>
            </p:extLst>
          </p:nvPr>
        </p:nvGraphicFramePr>
        <p:xfrm>
          <a:off x="1143000" y="352317"/>
          <a:ext cx="7315201" cy="4754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27564"/>
                <a:gridCol w="1579419"/>
                <a:gridCol w="831273"/>
                <a:gridCol w="1246909"/>
                <a:gridCol w="1330036"/>
              </a:tblGrid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MCP42100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20 x 20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8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Платы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обязательной программы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15000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SD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карта с держателем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7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6021.5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7206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</a:t>
                      </a:r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738148"/>
              </p:ext>
            </p:extLst>
          </p:nvPr>
        </p:nvGraphicFramePr>
        <p:xfrm>
          <a:off x="4572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37854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1504950"/>
            <a:ext cx="571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rgbClr val="FF0000"/>
                </a:solidFill>
              </a:rPr>
              <a:t>ЗДЕСЬ НУЖНЫ ФОТОГРАФИИ С ПОЛИГОНА!!!!!!!!!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 idx="4294967295"/>
          </p:nvPr>
        </p:nvSpPr>
        <p:spPr>
          <a:xfrm>
            <a:off x="824199" y="84424"/>
            <a:ext cx="7583488" cy="5492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dirty="0" smtClean="0"/>
              <a:t>1. Модель аппарата</a:t>
            </a:r>
            <a:endParaRPr kumimoji="0" lang="ru-RU" altLang="ru-RU" dirty="0" smtClean="0"/>
          </a:p>
        </p:txBody>
      </p:sp>
      <p:cxnSp>
        <p:nvCxnSpPr>
          <p:cNvPr id="11" name="Соединительная линия уступом 10"/>
          <p:cNvCxnSpPr>
            <a:stCxn id="10" idx="3"/>
          </p:cNvCxnSpPr>
          <p:nvPr/>
        </p:nvCxnSpPr>
        <p:spPr>
          <a:xfrm>
            <a:off x="2514462" y="2239729"/>
            <a:ext cx="1379220" cy="1524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Expert\Desktop\photo_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30" y="768090"/>
            <a:ext cx="5833881" cy="43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Соединительная линия уступом 14"/>
          <p:cNvCxnSpPr/>
          <p:nvPr/>
        </p:nvCxnSpPr>
        <p:spPr>
          <a:xfrm>
            <a:off x="2438951" y="2255520"/>
            <a:ext cx="1017270" cy="1524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Соединительная линия уступом 5"/>
          <p:cNvCxnSpPr>
            <a:stCxn id="4" idx="3"/>
          </p:cNvCxnSpPr>
          <p:nvPr/>
        </p:nvCxnSpPr>
        <p:spPr>
          <a:xfrm>
            <a:off x="1821042" y="1047750"/>
            <a:ext cx="693420" cy="3048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4" idx="3"/>
          </p:cNvCxnSpPr>
          <p:nvPr/>
        </p:nvCxnSpPr>
        <p:spPr>
          <a:xfrm flipV="1">
            <a:off x="3657600" y="3524250"/>
            <a:ext cx="1017408" cy="2667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21" idx="1"/>
          </p:cNvCxnSpPr>
          <p:nvPr/>
        </p:nvCxnSpPr>
        <p:spPr>
          <a:xfrm rot="10800000" flipV="1">
            <a:off x="5935980" y="3224958"/>
            <a:ext cx="1150620" cy="1143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086600" y="2843958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Зондирующие стержни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019300" y="3409950"/>
            <a:ext cx="16383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транспортировки семян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447662" y="1858729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отсек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54242" y="666750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парашюта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0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gs_anim.mpg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994" y="724236"/>
            <a:ext cx="7751898" cy="4419264"/>
          </a:xfrm>
        </p:spPr>
      </p:pic>
      <p:sp>
        <p:nvSpPr>
          <p:cNvPr id="6" name="Название 1"/>
          <p:cNvSpPr txBox="1">
            <a:spLocks/>
          </p:cNvSpPr>
          <p:nvPr/>
        </p:nvSpPr>
        <p:spPr>
          <a:xfrm>
            <a:off x="824199" y="84424"/>
            <a:ext cx="7583488" cy="549275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dirty="0" smtClean="0"/>
              <a:t>1.1 Зондирующие стержни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199" y="74295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 стержнях термисторы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147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2. 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049" y="764207"/>
            <a:ext cx="6248400" cy="35136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24684" y="137304"/>
            <a:ext cx="3283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2. Этапы </a:t>
            </a:r>
            <a:r>
              <a:rPr lang="ru-RU" sz="2800" dirty="0"/>
              <a:t>полёта</a:t>
            </a:r>
          </a:p>
        </p:txBody>
      </p:sp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3. Исследования 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02695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Аналоговый мультиплексор (2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r>
              <a:rPr lang="ru-RU" dirty="0" smtClean="0"/>
              <a:t>3.1 Общая 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019675" y="20383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333375" y="232375"/>
            <a:ext cx="5791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>
                <a:solidFill>
                  <a:schemeClr val="tx2">
                    <a:lumMod val="50000"/>
                  </a:schemeClr>
                </a:solidFill>
              </a:rPr>
              <a:t>3.2 Схема измерительного моста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953000" y="693653"/>
            <a:ext cx="1371600" cy="811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6781800" y="971550"/>
            <a:ext cx="152400" cy="533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24600" y="393571"/>
            <a:ext cx="152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на дифференциальные </a:t>
            </a:r>
            <a:r>
              <a:rPr lang="ru-RU" sz="1100" b="1" dirty="0" err="1" smtClean="0">
                <a:solidFill>
                  <a:schemeClr val="bg1"/>
                </a:solidFill>
              </a:rPr>
              <a:t>пины</a:t>
            </a:r>
            <a:r>
              <a:rPr lang="ru-RU" sz="1100" b="1" dirty="0" smtClean="0">
                <a:solidFill>
                  <a:schemeClr val="bg1"/>
                </a:solidFill>
              </a:rPr>
              <a:t> МК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</TotalTime>
  <Words>1206</Words>
  <Application>Microsoft Office PowerPoint</Application>
  <PresentationFormat>Экран (16:9)</PresentationFormat>
  <Paragraphs>331</Paragraphs>
  <Slides>26</Slides>
  <Notes>1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Digital Blue Tunnel 16x9</vt:lpstr>
      <vt:lpstr>Проект “Воздушно-инженерная школа (CanSat в России)”  Команда “GRANUM”</vt:lpstr>
      <vt:lpstr>Цель проекта</vt:lpstr>
      <vt:lpstr>1. Модель аппарата</vt:lpstr>
      <vt:lpstr>Презентация PowerPoint</vt:lpstr>
      <vt:lpstr>2. Этапы полёта</vt:lpstr>
      <vt:lpstr>Презентация PowerPoint</vt:lpstr>
      <vt:lpstr>3. Исследования почвы</vt:lpstr>
      <vt:lpstr>3.1 Общая схема измерительного моста</vt:lpstr>
      <vt:lpstr>Презентация PowerPoint</vt:lpstr>
      <vt:lpstr>3.3 Исследование электрического сопротивления почвы</vt:lpstr>
      <vt:lpstr>3.4 Исследование твердости почвы</vt:lpstr>
      <vt:lpstr>3.5 Исследование твердости почвы</vt:lpstr>
      <vt:lpstr>3.5 Исследование твердости почвы</vt:lpstr>
      <vt:lpstr>3.5 Исследование твердости почвы</vt:lpstr>
      <vt:lpstr>3.5.1 Расчет парашюта</vt:lpstr>
      <vt:lpstr>Презентация PowerPoint</vt:lpstr>
      <vt:lpstr>4. Исследование параметров атмосферы</vt:lpstr>
      <vt:lpstr>5. Доставка и высадка семян</vt:lpstr>
      <vt:lpstr>5.1 Принцип работы отсека для семян</vt:lpstr>
      <vt:lpstr>6. Накопление собранных данных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Презентация PowerPoint</vt:lpstr>
      <vt:lpstr>Работа над ошибками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Пользователь Windows</cp:lastModifiedBy>
  <cp:revision>179</cp:revision>
  <dcterms:created xsi:type="dcterms:W3CDTF">2014-04-17T22:11:49Z</dcterms:created>
  <dcterms:modified xsi:type="dcterms:W3CDTF">2017-01-21T18:20:21Z</dcterms:modified>
</cp:coreProperties>
</file>